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1" r:id="rId5"/>
    <p:sldId id="260" r:id="rId6"/>
    <p:sldId id="261" r:id="rId7"/>
    <p:sldId id="276" r:id="rId8"/>
    <p:sldId id="259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DC83-B9BD-4E0F-8787-E18A89A3B39B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2B69-B8A4-48BE-B7FC-05870AEA7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347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DC83-B9BD-4E0F-8787-E18A89A3B39B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2B69-B8A4-48BE-B7FC-05870AEA7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199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DC83-B9BD-4E0F-8787-E18A89A3B39B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2B69-B8A4-48BE-B7FC-05870AEA7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DC83-B9BD-4E0F-8787-E18A89A3B39B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2B69-B8A4-48BE-B7FC-05870AEA7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886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DC83-B9BD-4E0F-8787-E18A89A3B39B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2B69-B8A4-48BE-B7FC-05870AEA7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581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DC83-B9BD-4E0F-8787-E18A89A3B39B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2B69-B8A4-48BE-B7FC-05870AEA7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809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DC83-B9BD-4E0F-8787-E18A89A3B39B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2B69-B8A4-48BE-B7FC-05870AEA7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065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DC83-B9BD-4E0F-8787-E18A89A3B39B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2B69-B8A4-48BE-B7FC-05870AEA7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499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DC83-B9BD-4E0F-8787-E18A89A3B39B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2B69-B8A4-48BE-B7FC-05870AEA7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462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DC83-B9BD-4E0F-8787-E18A89A3B39B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2B69-B8A4-48BE-B7FC-05870AEA7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25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DC83-B9BD-4E0F-8787-E18A89A3B39B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2B69-B8A4-48BE-B7FC-05870AEA7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311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EDC83-B9BD-4E0F-8787-E18A89A3B39B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22B69-B8A4-48BE-B7FC-05870AEA7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656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«Малые зимние </a:t>
            </a:r>
            <a:r>
              <a:rPr lang="ru-RU" dirty="0"/>
              <a:t>О</a:t>
            </a:r>
            <a:r>
              <a:rPr lang="ru-RU" dirty="0" smtClean="0"/>
              <a:t>лимпийские игры»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для начальных классов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4941168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</a:t>
            </a:r>
            <a:r>
              <a:rPr lang="ru-RU" dirty="0" smtClean="0"/>
              <a:t>физической культуры </a:t>
            </a:r>
            <a:endParaRPr lang="ru-RU" dirty="0" smtClean="0"/>
          </a:p>
          <a:p>
            <a:r>
              <a:rPr lang="ru-RU" dirty="0" smtClean="0"/>
              <a:t>первой </a:t>
            </a:r>
            <a:r>
              <a:rPr lang="ru-RU" dirty="0" smtClean="0"/>
              <a:t>квалификационной категории Петракова Лидия Валерьевна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38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Хоккей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4625" y="188640"/>
            <a:ext cx="4558226" cy="30190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с помощью хоккейной клюшки ведут шайбу «змейкой», останавливаются у последнего конуса и выполняют бросок по воротам, затем берут клюшку и шайбу в руки и бегом возвращаются к своим командам.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501008"/>
            <a:ext cx="449555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22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Слалом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6839" y="1507966"/>
            <a:ext cx="5108171" cy="33832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передвигаются скользящим шагом проезжают «змейкой» ворота, затем огибают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 прямой возвращаются к своим командам и передают эстафету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следующему участнику.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Бобслей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участник садится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скейт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он становится рулевым, второй держит его за плечи, выполняет роль разгоняющего. По сигналу они везут до разворотной стойки и обратно. Передают эстафету следующей паре.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фотки\работа - фотки\олемпийские игры 2013 начал. клас\DSC_0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2830" y="3429001"/>
            <a:ext cx="467490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фотки\работа - фотки\олемпийские игры 2013 начал. клас\DSC_0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3839" y="188640"/>
            <a:ext cx="4612884" cy="30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18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Биатлон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6839" y="1507966"/>
            <a:ext cx="5108171" cy="33832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участник надевает нагрудной номер, лыжную шапку, берет лыжные палки, оббегает «змейкой» конусы, добегает до гимнастического коврика, снимает палки, ложится на коврик, рядом с которым лежат три тряпичных мяча, метает мяч в обруч, снова надевает палки, по прямой возвращается к своей команде и т.д.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6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ru-RU" dirty="0" smtClean="0"/>
              <a:t>Керлинг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276872"/>
            <a:ext cx="4038600" cy="26749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1477" y="2276872"/>
            <a:ext cx="4035829" cy="2672542"/>
          </a:xfrm>
        </p:spPr>
      </p:pic>
    </p:spTree>
    <p:extLst>
      <p:ext uri="{BB962C8B-B14F-4D97-AF65-F5344CB8AC3E}">
        <p14:creationId xmlns:p14="http://schemas.microsoft.com/office/powerpoint/2010/main" xmlns="" val="13828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Скелетон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6839" y="1507966"/>
            <a:ext cx="5108171" cy="33832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участник ложится животом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скейт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помощи рук, отталкивается от пола и проезжает дистанцию,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встатаёт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берёт в руки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скейт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возвращается в команду, передает эстафету следующему и т.д.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Подведение итогов соревнований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85" y="2526910"/>
            <a:ext cx="4035829" cy="26725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649585" y="2526910"/>
            <a:ext cx="4035829" cy="2672542"/>
          </a:xfrm>
        </p:spPr>
      </p:pic>
    </p:spTree>
    <p:extLst>
      <p:ext uri="{BB962C8B-B14F-4D97-AF65-F5344CB8AC3E}">
        <p14:creationId xmlns:p14="http://schemas.microsoft.com/office/powerpoint/2010/main" xmlns="" val="6722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на память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40768"/>
            <a:ext cx="4035829" cy="26725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3861048"/>
            <a:ext cx="4248472" cy="281392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3282" y="1340768"/>
            <a:ext cx="445743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02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7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Украшение зала для соревнований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860" y="1054280"/>
            <a:ext cx="4038600" cy="26749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124744"/>
            <a:ext cx="4035829" cy="267254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980264"/>
            <a:ext cx="3960440" cy="277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091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команд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85" y="2526910"/>
            <a:ext cx="4035829" cy="2672542"/>
          </a:xfrm>
        </p:spPr>
      </p:pic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585" y="2526910"/>
            <a:ext cx="4035829" cy="2672542"/>
          </a:xfrm>
        </p:spPr>
      </p:pic>
    </p:spTree>
    <p:extLst>
      <p:ext uri="{BB962C8B-B14F-4D97-AF65-F5344CB8AC3E}">
        <p14:creationId xmlns:p14="http://schemas.microsoft.com/office/powerpoint/2010/main" xmlns="" val="2813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Талисманы команд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85" y="2526910"/>
            <a:ext cx="4035829" cy="26725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585" y="2526910"/>
            <a:ext cx="4035829" cy="2672542"/>
          </a:xfrm>
        </p:spPr>
      </p:pic>
    </p:spTree>
    <p:extLst>
      <p:ext uri="{BB962C8B-B14F-4D97-AF65-F5344CB8AC3E}">
        <p14:creationId xmlns:p14="http://schemas.microsoft.com/office/powerpoint/2010/main" xmlns="" val="20208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-2746"/>
            <a:ext cx="8229600" cy="1143000"/>
          </a:xfrm>
        </p:spPr>
        <p:txBody>
          <a:bodyPr/>
          <a:lstStyle/>
          <a:p>
            <a:r>
              <a:rPr lang="ru-RU" dirty="0" smtClean="0"/>
              <a:t>Болельщики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4005064"/>
            <a:ext cx="4035829" cy="26725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621137"/>
            <a:ext cx="2298213" cy="3469852"/>
          </a:xfrm>
        </p:spPr>
      </p:pic>
      <p:pic>
        <p:nvPicPr>
          <p:cNvPr id="1026" name="Picture 2" descr="C:\Users\1\Desktop\фотки\работа - фотки\олемпийские игры 2013 начал. клас\DSC_02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12149"/>
            <a:ext cx="4627316" cy="306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84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Жюри - как же без </a:t>
            </a:r>
            <a:r>
              <a:rPr lang="ru-RU" dirty="0" smtClean="0"/>
              <a:t>них!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85" y="2526910"/>
            <a:ext cx="4035829" cy="26725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585" y="2526910"/>
            <a:ext cx="4035829" cy="2672542"/>
          </a:xfrm>
        </p:spPr>
      </p:pic>
    </p:spTree>
    <p:extLst>
      <p:ext uri="{BB962C8B-B14F-4D97-AF65-F5344CB8AC3E}">
        <p14:creationId xmlns:p14="http://schemas.microsoft.com/office/powerpoint/2010/main" xmlns="" val="10930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Новая папка (4)\i (2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1338" y="702663"/>
            <a:ext cx="501578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15007"/>
            <a:ext cx="410445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Диплом</a:t>
            </a:r>
            <a:endParaRPr lang="ru-RU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2839" y="1630897"/>
            <a:ext cx="298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Олимпийских</a:t>
            </a:r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игр</a:t>
            </a:r>
            <a:endParaRPr lang="ru-RU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9" name="Picture 5" descr="C:\Users\1\Desktop\Новая папка (4)\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74" y="1500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esktop\Новая папка (4)\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500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Новая папка (4)\a70f825a2828b511bc5ac1bf7fbb979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005064"/>
            <a:ext cx="1882499" cy="259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esktop\Новая папка (4)\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24" y="192000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esktop\Новая папка (4)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92000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esktop\Новая папка (4)\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19" y="370291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88651" y="2142022"/>
            <a:ext cx="30096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Награждается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71800" y="3284984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771800" y="4005064"/>
            <a:ext cx="37444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771801" y="4655418"/>
            <a:ext cx="37444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764736" y="5321209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164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Поднятие олимпийского флага и внесение олимпийского </a:t>
            </a:r>
            <a:r>
              <a:rPr lang="ru-RU" dirty="0" smtClean="0"/>
              <a:t>огня.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85" y="2526910"/>
            <a:ext cx="4035829" cy="26725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585" y="2526910"/>
            <a:ext cx="4035829" cy="2672542"/>
          </a:xfrm>
        </p:spPr>
      </p:pic>
    </p:spTree>
    <p:extLst>
      <p:ext uri="{BB962C8B-B14F-4D97-AF65-F5344CB8AC3E}">
        <p14:creationId xmlns:p14="http://schemas.microsoft.com/office/powerpoint/2010/main" xmlns="" val="21470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9302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Перед тем как </a:t>
            </a:r>
            <a:r>
              <a:rPr lang="ru-RU" dirty="0" smtClean="0"/>
              <a:t>начать </a:t>
            </a:r>
            <a:r>
              <a:rPr lang="ru-RU" dirty="0" smtClean="0"/>
              <a:t>соревнования необходимо сделать </a:t>
            </a:r>
            <a:r>
              <a:rPr lang="ru-RU" dirty="0" smtClean="0"/>
              <a:t>разминку 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85" y="2526910"/>
            <a:ext cx="4035829" cy="26725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585" y="2526910"/>
            <a:ext cx="4035829" cy="2672542"/>
          </a:xfrm>
        </p:spPr>
      </p:pic>
    </p:spTree>
    <p:extLst>
      <p:ext uri="{BB962C8B-B14F-4D97-AF65-F5344CB8AC3E}">
        <p14:creationId xmlns:p14="http://schemas.microsoft.com/office/powerpoint/2010/main" xmlns="" val="41221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255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«Малые зимние Олимпийские игры»</vt:lpstr>
      <vt:lpstr>Украшение зала для соревнований</vt:lpstr>
      <vt:lpstr>Встреча команд</vt:lpstr>
      <vt:lpstr>Талисманы команд</vt:lpstr>
      <vt:lpstr>Болельщики </vt:lpstr>
      <vt:lpstr>Жюри - как же без них! </vt:lpstr>
      <vt:lpstr>Слайд 7</vt:lpstr>
      <vt:lpstr>Поднятие олимпийского флага и внесение олимпийского огня.</vt:lpstr>
      <vt:lpstr>Перед тем как начать соревнования необходимо сделать разминку .</vt:lpstr>
      <vt:lpstr>Хоккей </vt:lpstr>
      <vt:lpstr>Слалом </vt:lpstr>
      <vt:lpstr>Бобслей </vt:lpstr>
      <vt:lpstr>Биатлон </vt:lpstr>
      <vt:lpstr>Керлинг </vt:lpstr>
      <vt:lpstr>Скелетон </vt:lpstr>
      <vt:lpstr>Подведение итогов соревнований </vt:lpstr>
      <vt:lpstr>Фото на память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«Малые зимние олимпийские игры»</dc:title>
  <dc:creator>1</dc:creator>
  <cp:lastModifiedBy>Кадры</cp:lastModifiedBy>
  <cp:revision>11</cp:revision>
  <dcterms:created xsi:type="dcterms:W3CDTF">2013-12-17T17:53:33Z</dcterms:created>
  <dcterms:modified xsi:type="dcterms:W3CDTF">2018-03-14T11:56:43Z</dcterms:modified>
</cp:coreProperties>
</file>